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25-05-2020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5,494,340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87,448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346,217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1,173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16,734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17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39.0#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25-05-2020)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6.3%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(1,662,302)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(19,056)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(807)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